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3"/>
  </p:normalViewPr>
  <p:slideViewPr>
    <p:cSldViewPr snapToGrid="0">
      <p:cViewPr varScale="1">
        <p:scale>
          <a:sx n="115" d="100"/>
          <a:sy n="115" d="100"/>
        </p:scale>
        <p:origin x="10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9043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8830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7843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6508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ru-RU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114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7590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890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34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6336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9668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1160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DC78D659-693F-DF4D-A84D-1948CF500630}" type="datetimeFigureOut">
              <a:rPr lang="ru-RU" smtClean="0"/>
              <a:t>20.12.2024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C54DD66C-6082-1C4C-BC50-7B96FF9ED6C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011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4312A3-8283-9F96-9C61-5C98CDBFF9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САЙТ ВИЗИТКА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1D19253-1DE1-2C5D-1BDF-C70F5D6647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Блинов Георгий ЭФБО-03-23</a:t>
            </a:r>
          </a:p>
        </p:txBody>
      </p:sp>
    </p:spTree>
    <p:extLst>
      <p:ext uri="{BB962C8B-B14F-4D97-AF65-F5344CB8AC3E}">
        <p14:creationId xmlns:p14="http://schemas.microsoft.com/office/powerpoint/2010/main" val="4040474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3AEBB1-D73E-FAFA-EBE8-444C03686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Главная страница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AB7B5E-724D-1025-0A33-851A10A9B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D390E09-97D4-1714-8BF1-18C72CA91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9774"/>
            <a:ext cx="7772400" cy="486803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AED432-F7AD-81D1-1175-7DFCE773E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478" y="2744648"/>
            <a:ext cx="7772400" cy="478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831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0B45C7-AA9E-49F4-4CA6-74FD18305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Регистрация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C3F9DBD-77C8-BAF4-A1CD-6E88A7DF6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A128D8D-9AE0-4AD5-8B1B-4DA8DE1DF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1956" y="1385276"/>
            <a:ext cx="7772400" cy="486803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71209AD-1BDF-08D2-C8C0-9A53CA6D8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609" y="2600760"/>
            <a:ext cx="7772400" cy="486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399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915AF8-CF92-E307-7D20-8518AACEF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Первый семестр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AF4A21-9A92-7A42-975F-884B30C04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479EA9C-AAB7-C254-DC3E-866E9EBA38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0805" y="1391222"/>
            <a:ext cx="7772400" cy="478097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950C5FE-BBA6-3B6B-CA61-0448D2C66B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722" y="2667667"/>
            <a:ext cx="7772400" cy="486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305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730597-E32B-94B0-AB6C-B5091B370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Услуги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A1B595-CA16-6300-0D1A-C56E14BA74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E4D240D-06D0-EB84-4D36-4EB095C7E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989969"/>
            <a:ext cx="7772400" cy="486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266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Дерево">
  <a:themeElements>
    <a:clrScheme name="Дерево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Дерево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Дерево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4</TotalTime>
  <Words>11</Words>
  <Application>Microsoft Macintosh PowerPoint</Application>
  <PresentationFormat>Широкоэкранный</PresentationFormat>
  <Paragraphs>6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2" baseType="lpstr">
      <vt:lpstr>Calibri</vt:lpstr>
      <vt:lpstr>Cambria</vt:lpstr>
      <vt:lpstr>Rockwell</vt:lpstr>
      <vt:lpstr>Rockwell Condensed</vt:lpstr>
      <vt:lpstr>Rockwell Extra Bold</vt:lpstr>
      <vt:lpstr>Wingdings</vt:lpstr>
      <vt:lpstr>Дерево</vt:lpstr>
      <vt:lpstr>САЙТ ВИЗИТКА</vt:lpstr>
      <vt:lpstr>Главная страница</vt:lpstr>
      <vt:lpstr>Регистрация</vt:lpstr>
      <vt:lpstr>Первый семестр</vt:lpstr>
      <vt:lpstr>Услуги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eternity desire</dc:creator>
  <cp:lastModifiedBy>eternity desire</cp:lastModifiedBy>
  <cp:revision>1</cp:revision>
  <dcterms:created xsi:type="dcterms:W3CDTF">2024-12-20T05:55:48Z</dcterms:created>
  <dcterms:modified xsi:type="dcterms:W3CDTF">2024-12-20T06:00:01Z</dcterms:modified>
</cp:coreProperties>
</file>

<file path=docProps/thumbnail.jpeg>
</file>